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5" r:id="rId13"/>
    <p:sldId id="267" r:id="rId14"/>
    <p:sldId id="280" r:id="rId15"/>
    <p:sldId id="268" r:id="rId16"/>
    <p:sldId id="269" r:id="rId17"/>
    <p:sldId id="270" r:id="rId18"/>
    <p:sldId id="271" r:id="rId19"/>
    <p:sldId id="273" r:id="rId20"/>
    <p:sldId id="274" r:id="rId21"/>
    <p:sldId id="275" r:id="rId22"/>
    <p:sldId id="277" r:id="rId23"/>
    <p:sldId id="278" r:id="rId24"/>
  </p:sldIdLst>
  <p:sldSz cx="12192000" cy="6858000"/>
  <p:notesSz cx="6881813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9112-F7B4-4B3C-A540-6734FE4EB652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938C1-B58D-4B9F-A494-6F06C8112405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605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9112-F7B4-4B3C-A540-6734FE4EB652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938C1-B58D-4B9F-A494-6F06C8112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18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9112-F7B4-4B3C-A540-6734FE4EB652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938C1-B58D-4B9F-A494-6F06C8112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0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9112-F7B4-4B3C-A540-6734FE4EB652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938C1-B58D-4B9F-A494-6F06C811240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1845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9112-F7B4-4B3C-A540-6734FE4EB652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938C1-B58D-4B9F-A494-6F06C8112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20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9112-F7B4-4B3C-A540-6734FE4EB652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938C1-B58D-4B9F-A494-6F06C811240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3873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9112-F7B4-4B3C-A540-6734FE4EB652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938C1-B58D-4B9F-A494-6F06C8112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001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9112-F7B4-4B3C-A540-6734FE4EB652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938C1-B58D-4B9F-A494-6F06C8112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91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9112-F7B4-4B3C-A540-6734FE4EB652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938C1-B58D-4B9F-A494-6F06C8112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30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9112-F7B4-4B3C-A540-6734FE4EB652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938C1-B58D-4B9F-A494-6F06C8112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187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9112-F7B4-4B3C-A540-6734FE4EB652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938C1-B58D-4B9F-A494-6F06C8112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7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9112-F7B4-4B3C-A540-6734FE4EB652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938C1-B58D-4B9F-A494-6F06C8112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62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9112-F7B4-4B3C-A540-6734FE4EB652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938C1-B58D-4B9F-A494-6F06C8112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89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9112-F7B4-4B3C-A540-6734FE4EB652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938C1-B58D-4B9F-A494-6F06C8112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503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9112-F7B4-4B3C-A540-6734FE4EB652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938C1-B58D-4B9F-A494-6F06C8112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628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9112-F7B4-4B3C-A540-6734FE4EB652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938C1-B58D-4B9F-A494-6F06C8112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76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9112-F7B4-4B3C-A540-6734FE4EB652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938C1-B58D-4B9F-A494-6F06C8112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61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0579112-F7B4-4B3C-A540-6734FE4EB652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7D938C1-B58D-4B9F-A494-6F06C8112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032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historyforkids.org/triangular-slave-trade/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4D32B3-4CBD-7113-043D-735D53E4B818}"/>
              </a:ext>
            </a:extLst>
          </p:cNvPr>
          <p:cNvSpPr/>
          <p:nvPr/>
        </p:nvSpPr>
        <p:spPr>
          <a:xfrm>
            <a:off x="1152980" y="459266"/>
            <a:ext cx="988604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The Thirteen Colonies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Part 3-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Life in Colonial New England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6345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0AD61C-AE14-D900-1788-74CA984F5B8C}"/>
              </a:ext>
            </a:extLst>
          </p:cNvPr>
          <p:cNvSpPr txBox="1"/>
          <p:nvPr/>
        </p:nvSpPr>
        <p:spPr>
          <a:xfrm>
            <a:off x="156754" y="365760"/>
            <a:ext cx="1176963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One of these trade routes was called the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triangular trade route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.</a:t>
            </a:r>
          </a:p>
          <a:p>
            <a:pPr algn="ctr"/>
            <a:endParaRPr lang="en-US" sz="4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endParaRPr lang="en-US" sz="4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endParaRPr lang="en-US" sz="4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endParaRPr lang="en-US" sz="4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endParaRPr lang="en-US" sz="4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endParaRPr lang="en-US" sz="4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endParaRPr lang="en-US" sz="4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  <a:hlinkClick r:id="rId2"/>
              </a:rPr>
              <a:t>Triangular Trade Route  </a:t>
            </a:r>
            <a:endParaRPr lang="en-US" sz="4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675D7F-458C-DE9A-C1C0-1540AA8A1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525" y="1871662"/>
            <a:ext cx="5036949" cy="367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17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EFE660-B39A-3DD2-32A8-9DD4FB166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37" y="60871"/>
            <a:ext cx="8614710" cy="673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877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0AD61C-AE14-D900-1788-74CA984F5B8C}"/>
              </a:ext>
            </a:extLst>
          </p:cNvPr>
          <p:cNvSpPr txBox="1"/>
          <p:nvPr/>
        </p:nvSpPr>
        <p:spPr>
          <a:xfrm>
            <a:off x="251887" y="212407"/>
            <a:ext cx="117696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One of the reasons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England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 wanted the colonies in America was to help make England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rich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.  They tried to control the trade of the American colonies by creating laws in 1651 called the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Navigation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 Acts.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8D9B1B-A76E-FF24-97D7-8F71BAF31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249" y="3500359"/>
            <a:ext cx="4703501" cy="323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22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0AD61C-AE14-D900-1788-74CA984F5B8C}"/>
              </a:ext>
            </a:extLst>
          </p:cNvPr>
          <p:cNvSpPr txBox="1"/>
          <p:nvPr/>
        </p:nvSpPr>
        <p:spPr>
          <a:xfrm>
            <a:off x="211182" y="135771"/>
            <a:ext cx="117696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At times colonists tried to import or export goods by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smuggling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 them illegally. 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Piracy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 occurred often during the late 1600s.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13A1CF-7B50-34D5-3155-AC031C920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271" y="2384268"/>
            <a:ext cx="6512194" cy="433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03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223BAF-2FC8-ED56-31B2-7CA7CD9A2B29}"/>
              </a:ext>
            </a:extLst>
          </p:cNvPr>
          <p:cNvSpPr/>
          <p:nvPr/>
        </p:nvSpPr>
        <p:spPr>
          <a:xfrm>
            <a:off x="673871" y="825026"/>
            <a:ext cx="10844257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Social Aspects of New England </a:t>
            </a:r>
          </a:p>
        </p:txBody>
      </p:sp>
    </p:spTree>
    <p:extLst>
      <p:ext uri="{BB962C8B-B14F-4D97-AF65-F5344CB8AC3E}">
        <p14:creationId xmlns:p14="http://schemas.microsoft.com/office/powerpoint/2010/main" val="3946407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0AD61C-AE14-D900-1788-74CA984F5B8C}"/>
              </a:ext>
            </a:extLst>
          </p:cNvPr>
          <p:cNvSpPr txBox="1"/>
          <p:nvPr/>
        </p:nvSpPr>
        <p:spPr>
          <a:xfrm>
            <a:off x="211182" y="300445"/>
            <a:ext cx="117696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There was little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slavery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 in the New England colonies.  This is mainly because there was little need for large numbers of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unskilled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 labor.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8E2786-6F5C-0616-F6E9-C34F8DBD9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988" y="2854990"/>
            <a:ext cx="7002006" cy="392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07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0AD61C-AE14-D900-1788-74CA984F5B8C}"/>
              </a:ext>
            </a:extLst>
          </p:cNvPr>
          <p:cNvSpPr txBox="1"/>
          <p:nvPr/>
        </p:nvSpPr>
        <p:spPr>
          <a:xfrm>
            <a:off x="211182" y="300445"/>
            <a:ext cx="117696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The few slaves in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New England 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were generally treated better than those slaves living in the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South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.  Often times they were even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taught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 how to read and write.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6B6D34-DFE8-B172-4AEC-C7EC4BA74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437" y="2854990"/>
            <a:ext cx="6203123" cy="388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38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0AD61C-AE14-D900-1788-74CA984F5B8C}"/>
              </a:ext>
            </a:extLst>
          </p:cNvPr>
          <p:cNvSpPr txBox="1"/>
          <p:nvPr/>
        </p:nvSpPr>
        <p:spPr>
          <a:xfrm>
            <a:off x="211182" y="1369828"/>
            <a:ext cx="117696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There were more free blacks living in New England than anywhere else in the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colonies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.  Even so, they were usually not treated as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equals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 to whites.</a:t>
            </a:r>
          </a:p>
        </p:txBody>
      </p:sp>
    </p:spTree>
    <p:extLst>
      <p:ext uri="{BB962C8B-B14F-4D97-AF65-F5344CB8AC3E}">
        <p14:creationId xmlns:p14="http://schemas.microsoft.com/office/powerpoint/2010/main" val="3514057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0AD61C-AE14-D900-1788-74CA984F5B8C}"/>
              </a:ext>
            </a:extLst>
          </p:cNvPr>
          <p:cNvSpPr txBox="1"/>
          <p:nvPr/>
        </p:nvSpPr>
        <p:spPr>
          <a:xfrm>
            <a:off x="211182" y="170705"/>
            <a:ext cx="117696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Men and boys did most of the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outdoor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 work in the New England colonies.  Women and girls did the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household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 jobs.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E2E934-5A54-AC34-1287-835321090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33" y="2239436"/>
            <a:ext cx="4633185" cy="44478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F2F6EA-F6FD-86DE-E40B-ACCD75C89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397" y="2663499"/>
            <a:ext cx="6463420" cy="364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18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0AD61C-AE14-D900-1788-74CA984F5B8C}"/>
              </a:ext>
            </a:extLst>
          </p:cNvPr>
          <p:cNvSpPr txBox="1"/>
          <p:nvPr/>
        </p:nvSpPr>
        <p:spPr>
          <a:xfrm>
            <a:off x="691630" y="305067"/>
            <a:ext cx="504853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By the late 1600s and early 1700s,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Puritan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 political control was ending.  Many new colonists were not as interested in religious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faith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 as much as previous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generations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3FAE4E-434E-A1E0-839D-BDAA3DF71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768" y="150222"/>
            <a:ext cx="5048533" cy="655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24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B6BC62-6195-BEEF-157D-7A15B29ED9F0}"/>
              </a:ext>
            </a:extLst>
          </p:cNvPr>
          <p:cNvSpPr/>
          <p:nvPr/>
        </p:nvSpPr>
        <p:spPr>
          <a:xfrm>
            <a:off x="1645921" y="759713"/>
            <a:ext cx="8386354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Economics of New England</a:t>
            </a:r>
          </a:p>
        </p:txBody>
      </p:sp>
    </p:spTree>
    <p:extLst>
      <p:ext uri="{BB962C8B-B14F-4D97-AF65-F5344CB8AC3E}">
        <p14:creationId xmlns:p14="http://schemas.microsoft.com/office/powerpoint/2010/main" val="653766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0AD61C-AE14-D900-1788-74CA984F5B8C}"/>
              </a:ext>
            </a:extLst>
          </p:cNvPr>
          <p:cNvSpPr txBox="1"/>
          <p:nvPr/>
        </p:nvSpPr>
        <p:spPr>
          <a:xfrm>
            <a:off x="211180" y="258901"/>
            <a:ext cx="117696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In 1720 only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25%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 of the people of New England belonged to a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church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.  This began to change around 1740 when a new religious movement called the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Great Awakening 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started.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CEF614-86C4-50F6-249D-A455BCD3E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12" y="3429000"/>
            <a:ext cx="5048969" cy="330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45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0AD61C-AE14-D900-1788-74CA984F5B8C}"/>
              </a:ext>
            </a:extLst>
          </p:cNvPr>
          <p:cNvSpPr txBox="1"/>
          <p:nvPr/>
        </p:nvSpPr>
        <p:spPr>
          <a:xfrm>
            <a:off x="211182" y="300445"/>
            <a:ext cx="117696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During the Great Awakening,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ministers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 went from town to town holding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revival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 meetings and urging people to return to their faith.  Many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colonists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 responded.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00FF93-F909-1E27-4438-E5EE8C112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218" y="2854990"/>
            <a:ext cx="6709748" cy="377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12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0AD61C-AE14-D900-1788-74CA984F5B8C}"/>
              </a:ext>
            </a:extLst>
          </p:cNvPr>
          <p:cNvSpPr txBox="1"/>
          <p:nvPr/>
        </p:nvSpPr>
        <p:spPr>
          <a:xfrm>
            <a:off x="211182" y="300445"/>
            <a:ext cx="117696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Not only did the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Great Awakening 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return many people to the church, it also gave Americans a sense of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equality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.  Everyone was seen as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equal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 in God’s eyes.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DD3B95-039E-E520-8ED5-C69FC4800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868" y="2963636"/>
            <a:ext cx="6878261" cy="371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88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0AD61C-AE14-D900-1788-74CA984F5B8C}"/>
              </a:ext>
            </a:extLst>
          </p:cNvPr>
          <p:cNvSpPr txBox="1"/>
          <p:nvPr/>
        </p:nvSpPr>
        <p:spPr>
          <a:xfrm>
            <a:off x="211182" y="300445"/>
            <a:ext cx="117696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The Great Awakening also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encouraged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 people to reach out to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African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 Americans and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Native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 Americans.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36D200-4398-771C-7E14-C3EAFE836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576" y="2311487"/>
            <a:ext cx="5292848" cy="432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24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0AD61C-AE14-D900-1788-74CA984F5B8C}"/>
              </a:ext>
            </a:extLst>
          </p:cNvPr>
          <p:cNvSpPr txBox="1"/>
          <p:nvPr/>
        </p:nvSpPr>
        <p:spPr>
          <a:xfrm>
            <a:off x="156754" y="365760"/>
            <a:ext cx="117696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Most of the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early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 settlers of the New England colonies were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farmers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AA4889-C7F6-A4CB-4420-A42EBC7AC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923" y="1894794"/>
            <a:ext cx="9191296" cy="450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76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0AD61C-AE14-D900-1788-74CA984F5B8C}"/>
              </a:ext>
            </a:extLst>
          </p:cNvPr>
          <p:cNvSpPr txBox="1"/>
          <p:nvPr/>
        </p:nvSpPr>
        <p:spPr>
          <a:xfrm>
            <a:off x="156753" y="210190"/>
            <a:ext cx="117696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Soon many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New Englanders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 turned to the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sea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  as their way of life.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FA3D50-986C-D181-3E9C-511385F4A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808" y="1689199"/>
            <a:ext cx="8775526" cy="495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88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0AD61C-AE14-D900-1788-74CA984F5B8C}"/>
              </a:ext>
            </a:extLst>
          </p:cNvPr>
          <p:cNvSpPr txBox="1"/>
          <p:nvPr/>
        </p:nvSpPr>
        <p:spPr>
          <a:xfrm>
            <a:off x="192031" y="258901"/>
            <a:ext cx="118079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The waters off the Atlantic coast of New England provided some of the best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fishing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 grounds in the world, and the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forests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 on land provided the needed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lumber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 to build the fishing boats.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CEBF10-DA60-0682-B371-411877317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969" y="3429000"/>
            <a:ext cx="6696479" cy="335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86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0AD61C-AE14-D900-1788-74CA984F5B8C}"/>
              </a:ext>
            </a:extLst>
          </p:cNvPr>
          <p:cNvSpPr txBox="1"/>
          <p:nvPr/>
        </p:nvSpPr>
        <p:spPr>
          <a:xfrm>
            <a:off x="156754" y="365760"/>
            <a:ext cx="117696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Fishing and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shipbuilding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 encouraged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trade 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which helped make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Boston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 the largest and richest colonial town in America by 1700.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D1FA78-17E3-A56E-6D5A-0156E2CFE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765" y="2449354"/>
            <a:ext cx="6637640" cy="420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24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0AD61C-AE14-D900-1788-74CA984F5B8C}"/>
              </a:ext>
            </a:extLst>
          </p:cNvPr>
          <p:cNvSpPr txBox="1"/>
          <p:nvPr/>
        </p:nvSpPr>
        <p:spPr>
          <a:xfrm>
            <a:off x="6757262" y="30996"/>
            <a:ext cx="5510091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Whaling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 also became an important activity.  Whale blubber was turned into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oil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 to burn in lamps and whalebone were used to make things like umbrellas,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hairbrushes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, and corsets.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109684-3EBE-C775-63AF-200D615AF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23" y="798162"/>
            <a:ext cx="6641241" cy="526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75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0AD61C-AE14-D900-1788-74CA984F5B8C}"/>
              </a:ext>
            </a:extLst>
          </p:cNvPr>
          <p:cNvSpPr txBox="1"/>
          <p:nvPr/>
        </p:nvSpPr>
        <p:spPr>
          <a:xfrm>
            <a:off x="156754" y="365760"/>
            <a:ext cx="117696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Many fisherman and whalers, when not at sea, were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coopers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, or barrel makers.  These barrels were necessary for storing and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shipping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 whale oil.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488D5C-8A88-2481-4364-952385453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743" y="3013293"/>
            <a:ext cx="6700514" cy="369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88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0AD61C-AE14-D900-1788-74CA984F5B8C}"/>
              </a:ext>
            </a:extLst>
          </p:cNvPr>
          <p:cNvSpPr txBox="1"/>
          <p:nvPr/>
        </p:nvSpPr>
        <p:spPr>
          <a:xfrm>
            <a:off x="211182" y="371959"/>
            <a:ext cx="117696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Many New Englanders were also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traders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.  They would </a:t>
            </a:r>
            <a:r>
              <a:rPr lang="en-US" sz="4000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transport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 goods up and down the Atlantic coast and across the Atlantic Ocean.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644917-7453-167A-D535-22C8FDA7F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030" y="2448708"/>
            <a:ext cx="10491707" cy="419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32652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2997</TotalTime>
  <Words>503</Words>
  <Application>Microsoft Office PowerPoint</Application>
  <PresentationFormat>Widescreen</PresentationFormat>
  <Paragraphs>32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Bookman Old Style</vt:lpstr>
      <vt:lpstr>Century Gothic</vt:lpstr>
      <vt:lpstr>Wingdings 3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Runkle</dc:creator>
  <cp:lastModifiedBy>Michael Runkle</cp:lastModifiedBy>
  <cp:revision>12</cp:revision>
  <cp:lastPrinted>2023-12-14T20:32:00Z</cp:lastPrinted>
  <dcterms:created xsi:type="dcterms:W3CDTF">2023-12-12T18:58:25Z</dcterms:created>
  <dcterms:modified xsi:type="dcterms:W3CDTF">2023-12-14T20:56:16Z</dcterms:modified>
</cp:coreProperties>
</file>